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6F674-1DE1-4356-A16B-6F14B7356292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621EA-F9CB-4069-9FC4-D181F9FF89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smtClean="0"/>
              <a:t>Personal Protective Equipment (PPE)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 and </a:t>
            </a:r>
            <a:r>
              <a:rPr lang="en-US" dirty="0" smtClean="0"/>
              <a:t>Arm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Hazards include:</a:t>
            </a:r>
          </a:p>
          <a:p>
            <a:pPr lvl="1"/>
            <a:r>
              <a:rPr lang="en-US" dirty="0" smtClean="0"/>
              <a:t>Absorption of harmful substances through the skin</a:t>
            </a:r>
          </a:p>
          <a:p>
            <a:pPr lvl="1"/>
            <a:r>
              <a:rPr lang="en-US" dirty="0" smtClean="0"/>
              <a:t>Chemical or thermal burns</a:t>
            </a:r>
          </a:p>
          <a:p>
            <a:pPr lvl="1"/>
            <a:r>
              <a:rPr lang="en-US" dirty="0" smtClean="0"/>
              <a:t>Electrical dangers</a:t>
            </a:r>
          </a:p>
          <a:p>
            <a:pPr lvl="1"/>
            <a:r>
              <a:rPr lang="en-US" dirty="0" smtClean="0"/>
              <a:t>Bruises, abrasions, cuts, and punctures</a:t>
            </a:r>
          </a:p>
          <a:p>
            <a:pPr lvl="1"/>
            <a:r>
              <a:rPr lang="en-US" dirty="0" smtClean="0"/>
              <a:t>Fractures</a:t>
            </a:r>
          </a:p>
          <a:p>
            <a:pPr lvl="1"/>
            <a:r>
              <a:rPr lang="en-US" dirty="0" smtClean="0"/>
              <a:t>Amputations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 and </a:t>
            </a:r>
            <a:r>
              <a:rPr lang="en-US" dirty="0"/>
              <a:t>A</a:t>
            </a:r>
            <a:r>
              <a:rPr lang="en-US" dirty="0" smtClean="0"/>
              <a:t>rm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PPE includes: gloves, finger guards, and arm coverings or elbow-length gloves.</a:t>
            </a:r>
          </a:p>
          <a:p>
            <a:r>
              <a:rPr lang="en-US" dirty="0" smtClean="0"/>
              <a:t>Types of gloves include:</a:t>
            </a:r>
          </a:p>
          <a:p>
            <a:pPr lvl="1"/>
            <a:r>
              <a:rPr lang="en-US" dirty="0" smtClean="0"/>
              <a:t>Leather, canvas or metal mesh gloves</a:t>
            </a:r>
          </a:p>
          <a:p>
            <a:pPr lvl="1"/>
            <a:r>
              <a:rPr lang="en-US" dirty="0" smtClean="0"/>
              <a:t>Fabric and coated fabric gloves</a:t>
            </a:r>
          </a:p>
          <a:p>
            <a:pPr lvl="1"/>
            <a:r>
              <a:rPr lang="en-US" dirty="0" smtClean="0"/>
              <a:t>Chemical- and liquid-resistant gloves</a:t>
            </a:r>
          </a:p>
          <a:p>
            <a:pPr lvl="1"/>
            <a:r>
              <a:rPr lang="en-US" dirty="0" smtClean="0"/>
              <a:t>Insulating rubber gloves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</a:t>
            </a:r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hazards at work may require that you shield most or all of your body. These hazards include:</a:t>
            </a:r>
          </a:p>
          <a:p>
            <a:pPr lvl="1"/>
            <a:r>
              <a:rPr lang="en-US" dirty="0" smtClean="0"/>
              <a:t>Temperature extremes</a:t>
            </a:r>
          </a:p>
          <a:p>
            <a:pPr lvl="1"/>
            <a:r>
              <a:rPr lang="en-US" dirty="0" smtClean="0"/>
              <a:t>Hot flashes from molten metals and other hot liquids</a:t>
            </a:r>
          </a:p>
          <a:p>
            <a:pPr lvl="1"/>
            <a:r>
              <a:rPr lang="en-US" dirty="0" smtClean="0"/>
              <a:t>Potential impacts from tools, machinery and materials</a:t>
            </a:r>
          </a:p>
          <a:p>
            <a:pPr lvl="1"/>
            <a:r>
              <a:rPr lang="en-US" dirty="0" smtClean="0"/>
              <a:t>Body fluids</a:t>
            </a:r>
          </a:p>
          <a:p>
            <a:pPr lvl="1"/>
            <a:r>
              <a:rPr lang="en-US" dirty="0" smtClean="0"/>
              <a:t>Hazardous chemicals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</a:t>
            </a:r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Hazards include:</a:t>
            </a:r>
          </a:p>
          <a:p>
            <a:pPr lvl="1"/>
            <a:r>
              <a:rPr lang="en-US" dirty="0" smtClean="0"/>
              <a:t>Irreversible hearing loss or damage</a:t>
            </a:r>
          </a:p>
          <a:p>
            <a:pPr lvl="1"/>
            <a:r>
              <a:rPr lang="en-US" dirty="0" smtClean="0"/>
              <a:t>Physical and psychological stress</a:t>
            </a:r>
          </a:p>
          <a:p>
            <a:r>
              <a:rPr lang="en-US" dirty="0" smtClean="0"/>
              <a:t>Types of PPE include:</a:t>
            </a:r>
          </a:p>
          <a:p>
            <a:pPr lvl="1"/>
            <a:r>
              <a:rPr lang="en-US" dirty="0" smtClean="0"/>
              <a:t>Single-use earplugs</a:t>
            </a:r>
          </a:p>
          <a:p>
            <a:pPr lvl="1"/>
            <a:r>
              <a:rPr lang="en-US" dirty="0" smtClean="0"/>
              <a:t>Pre-formed or molded earplugs</a:t>
            </a:r>
          </a:p>
          <a:p>
            <a:pPr lvl="1"/>
            <a:r>
              <a:rPr lang="en-US" dirty="0" smtClean="0"/>
              <a:t>Earmuffs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Workplace </a:t>
            </a:r>
            <a:r>
              <a:rPr lang="en-US" dirty="0" smtClean="0"/>
              <a:t>Hazards and</a:t>
            </a:r>
            <a:br>
              <a:rPr lang="en-US" dirty="0" smtClean="0"/>
            </a:br>
            <a:r>
              <a:rPr lang="en-US" dirty="0" smtClean="0"/>
              <a:t>Female Reproductive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Reproductive hazards include:</a:t>
            </a:r>
          </a:p>
          <a:p>
            <a:pPr lvl="1"/>
            <a:r>
              <a:rPr lang="en-US" dirty="0" smtClean="0"/>
              <a:t>Radiation</a:t>
            </a:r>
          </a:p>
          <a:p>
            <a:pPr lvl="1"/>
            <a:r>
              <a:rPr lang="en-US" dirty="0" smtClean="0"/>
              <a:t>Some chemicals</a:t>
            </a:r>
          </a:p>
          <a:p>
            <a:pPr lvl="1"/>
            <a:r>
              <a:rPr lang="en-US" dirty="0" smtClean="0"/>
              <a:t>Certain drugs</a:t>
            </a:r>
          </a:p>
          <a:p>
            <a:pPr lvl="1"/>
            <a:r>
              <a:rPr lang="en-US" dirty="0" smtClean="0"/>
              <a:t>Cigarettes</a:t>
            </a:r>
          </a:p>
          <a:p>
            <a:pPr lvl="1"/>
            <a:r>
              <a:rPr lang="en-US" dirty="0" smtClean="0"/>
              <a:t>Some viruses</a:t>
            </a:r>
          </a:p>
          <a:p>
            <a:pPr lvl="1"/>
            <a:r>
              <a:rPr lang="en-US" dirty="0" smtClean="0"/>
              <a:t>Alcohol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Workplace </a:t>
            </a:r>
            <a:r>
              <a:rPr lang="en-US" dirty="0" smtClean="0"/>
              <a:t>Hazards and</a:t>
            </a:r>
            <a:br>
              <a:rPr lang="en-US" dirty="0" smtClean="0"/>
            </a:br>
            <a:r>
              <a:rPr lang="en-US" dirty="0" smtClean="0"/>
              <a:t>Female Reproductive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Could cause one or more health effects</a:t>
            </a:r>
          </a:p>
          <a:p>
            <a:r>
              <a:rPr lang="en-US" dirty="0" smtClean="0"/>
              <a:t>May not affect every worker or every pregnancy</a:t>
            </a:r>
          </a:p>
          <a:p>
            <a:r>
              <a:rPr lang="en-US" dirty="0" smtClean="0"/>
              <a:t>May enter the body through breathing in, skin contact, or swallowing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Workplace Hazards and</a:t>
            </a:r>
            <a:br>
              <a:rPr lang="en-US" dirty="0"/>
            </a:br>
            <a:r>
              <a:rPr lang="en-US" dirty="0"/>
              <a:t>Female Reproductive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Chemicals stored when not in use</a:t>
            </a:r>
          </a:p>
          <a:p>
            <a:r>
              <a:rPr lang="en-US" dirty="0" smtClean="0"/>
              <a:t>Wash hands after contact</a:t>
            </a:r>
          </a:p>
          <a:p>
            <a:r>
              <a:rPr lang="en-US" dirty="0" smtClean="0"/>
              <a:t>No skin contact with chemicals</a:t>
            </a:r>
          </a:p>
          <a:p>
            <a:r>
              <a:rPr lang="en-US" dirty="0" smtClean="0"/>
              <a:t>Know MSDSs</a:t>
            </a:r>
          </a:p>
          <a:p>
            <a:r>
              <a:rPr lang="en-US" dirty="0" smtClean="0"/>
              <a:t>Know employer’s rules and procedures</a:t>
            </a:r>
          </a:p>
          <a:p>
            <a:r>
              <a:rPr lang="en-US" dirty="0" smtClean="0"/>
              <a:t>Use appropriate PPE</a:t>
            </a:r>
          </a:p>
          <a:p>
            <a:r>
              <a:rPr lang="en-US" dirty="0" smtClean="0"/>
              <a:t>Prevent home contamination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PPE and </a:t>
            </a:r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Hazards exist in every workplace in many forms.</a:t>
            </a:r>
          </a:p>
          <a:p>
            <a:r>
              <a:rPr lang="en-US" dirty="0" smtClean="0"/>
              <a:t>The best way to control a hazard is at its source.</a:t>
            </a:r>
          </a:p>
          <a:p>
            <a:r>
              <a:rPr lang="en-US" dirty="0" smtClean="0"/>
              <a:t>When engineering and work practice controls are not enough, PPE can help.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Employers must perform a hazard assessment, identify and provide appropriate PPE, train employees, maintain and replace PPE, and evaluating the effectiveness of PPE.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PPE </a:t>
            </a:r>
            <a:r>
              <a:rPr lang="en-US" dirty="0" smtClean="0"/>
              <a:t>and </a:t>
            </a:r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Employees must:</a:t>
            </a:r>
          </a:p>
          <a:p>
            <a:pPr lvl="1"/>
            <a:r>
              <a:rPr lang="en-US" dirty="0" smtClean="0"/>
              <a:t>Wear PPE properly</a:t>
            </a:r>
          </a:p>
          <a:p>
            <a:pPr lvl="1"/>
            <a:r>
              <a:rPr lang="en-US" dirty="0" smtClean="0"/>
              <a:t>Attend PPE training</a:t>
            </a:r>
          </a:p>
          <a:p>
            <a:pPr lvl="1"/>
            <a:r>
              <a:rPr lang="en-US" dirty="0" smtClean="0"/>
              <a:t>Care for, clean, and maintain PPE</a:t>
            </a:r>
          </a:p>
          <a:p>
            <a:pPr lvl="1"/>
            <a:r>
              <a:rPr lang="en-US" dirty="0" smtClean="0"/>
              <a:t>Inform a supervisor of the need to repair or replace PPE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Requirements for PPE appear in many OSHA standards and publications.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PPE </a:t>
            </a:r>
            <a:r>
              <a:rPr lang="en-US" dirty="0" smtClean="0"/>
              <a:t>and </a:t>
            </a:r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PPE is NOT a “first line of defense” against safety and health hazards on the job!</a:t>
            </a:r>
          </a:p>
          <a:p>
            <a:endParaRPr lang="en-US" dirty="0" smtClean="0"/>
          </a:p>
          <a:p>
            <a:r>
              <a:rPr lang="en-US" dirty="0" smtClean="0"/>
              <a:t>PPE is an added safety measure when all others fail.</a:t>
            </a:r>
          </a:p>
          <a:p>
            <a:endParaRPr lang="en-US" dirty="0" smtClean="0"/>
          </a:p>
          <a:p>
            <a:r>
              <a:rPr lang="en-US" dirty="0" smtClean="0"/>
              <a:t>PPE is not a substitute for following proper safety rules on the job.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and face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Hazards include:</a:t>
            </a:r>
          </a:p>
          <a:p>
            <a:pPr lvl="1"/>
            <a:r>
              <a:rPr lang="en-US" dirty="0" smtClean="0"/>
              <a:t>Flying particles</a:t>
            </a:r>
          </a:p>
          <a:p>
            <a:pPr lvl="1"/>
            <a:r>
              <a:rPr lang="en-US" dirty="0" smtClean="0"/>
              <a:t>Molten metal</a:t>
            </a:r>
          </a:p>
          <a:p>
            <a:pPr lvl="1"/>
            <a:r>
              <a:rPr lang="en-US" dirty="0" smtClean="0"/>
              <a:t>Liquid chemicals</a:t>
            </a:r>
          </a:p>
          <a:p>
            <a:pPr lvl="1"/>
            <a:r>
              <a:rPr lang="en-US" dirty="0" smtClean="0"/>
              <a:t>Acids or caustic liquids</a:t>
            </a:r>
          </a:p>
          <a:p>
            <a:pPr lvl="1"/>
            <a:r>
              <a:rPr lang="en-US" dirty="0" smtClean="0"/>
              <a:t>Chemical gases or vapors</a:t>
            </a:r>
          </a:p>
          <a:p>
            <a:pPr lvl="1"/>
            <a:r>
              <a:rPr lang="en-US" dirty="0" smtClean="0"/>
              <a:t>Potentially infected material</a:t>
            </a:r>
          </a:p>
          <a:p>
            <a:pPr lvl="1"/>
            <a:r>
              <a:rPr lang="en-US" dirty="0" smtClean="0"/>
              <a:t>Potentially harmful light radiation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and </a:t>
            </a:r>
            <a:r>
              <a:rPr lang="en-US" dirty="0" smtClean="0"/>
              <a:t>Face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Protective eyewear includes:</a:t>
            </a:r>
          </a:p>
          <a:p>
            <a:pPr lvl="1"/>
            <a:r>
              <a:rPr lang="en-US" dirty="0" smtClean="0"/>
              <a:t>Safety glasses</a:t>
            </a:r>
          </a:p>
          <a:p>
            <a:pPr lvl="1"/>
            <a:r>
              <a:rPr lang="en-US" dirty="0" smtClean="0"/>
              <a:t>Goggles</a:t>
            </a:r>
          </a:p>
          <a:p>
            <a:pPr lvl="1"/>
            <a:r>
              <a:rPr lang="en-US" dirty="0" smtClean="0"/>
              <a:t>Welding shields</a:t>
            </a:r>
          </a:p>
          <a:p>
            <a:pPr lvl="1"/>
            <a:r>
              <a:rPr lang="en-US" dirty="0" smtClean="0"/>
              <a:t>Laser safety goggles</a:t>
            </a:r>
          </a:p>
          <a:p>
            <a:pPr lvl="1"/>
            <a:r>
              <a:rPr lang="en-US" dirty="0" smtClean="0"/>
              <a:t>Face shields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</a:t>
            </a:r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Employees must wear head protection if:</a:t>
            </a:r>
          </a:p>
          <a:p>
            <a:pPr lvl="1"/>
            <a:r>
              <a:rPr lang="en-US" dirty="0" smtClean="0"/>
              <a:t>Objects might fall from above and strike them on the head;</a:t>
            </a:r>
          </a:p>
          <a:p>
            <a:pPr lvl="1"/>
            <a:r>
              <a:rPr lang="en-US" dirty="0" smtClean="0"/>
              <a:t>They might bump their heads against fixed objects, such as exposed pipes or beams; or</a:t>
            </a:r>
          </a:p>
          <a:p>
            <a:pPr lvl="1"/>
            <a:r>
              <a:rPr lang="en-US" dirty="0" smtClean="0"/>
              <a:t>The possibility exists for accidental contact between workers’ heads and electrical hazards.</a:t>
            </a:r>
          </a:p>
          <a:p>
            <a:r>
              <a:rPr lang="en-US" dirty="0" smtClean="0"/>
              <a:t>Hard hat classes are: Class A, Class B, and Class C.</a:t>
            </a:r>
          </a:p>
          <a:p>
            <a:r>
              <a:rPr lang="en-US" dirty="0" smtClean="0"/>
              <a:t>“Bump hats” offer protection from bumps and cuts, but NOT from falling or flying objects.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</a:t>
            </a:r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Wear the right type</a:t>
            </a:r>
          </a:p>
          <a:p>
            <a:r>
              <a:rPr lang="en-US" dirty="0" smtClean="0"/>
              <a:t>Inspect before use</a:t>
            </a:r>
          </a:p>
          <a:p>
            <a:r>
              <a:rPr lang="en-US" dirty="0" smtClean="0"/>
              <a:t>Check for fit</a:t>
            </a:r>
          </a:p>
          <a:p>
            <a:r>
              <a:rPr lang="en-US" dirty="0" smtClean="0"/>
              <a:t>Carry nothing inside</a:t>
            </a:r>
          </a:p>
          <a:p>
            <a:r>
              <a:rPr lang="en-US" dirty="0" smtClean="0"/>
              <a:t>Do not push to back of head</a:t>
            </a:r>
          </a:p>
          <a:p>
            <a:r>
              <a:rPr lang="en-US" dirty="0" smtClean="0"/>
              <a:t>Never drill, paint, or label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Avoid storing in direct sunlight</a:t>
            </a:r>
          </a:p>
          <a:p>
            <a:r>
              <a:rPr lang="en-US" dirty="0" smtClean="0"/>
              <a:t>Replace suspension system when needed</a:t>
            </a:r>
          </a:p>
          <a:p>
            <a:r>
              <a:rPr lang="en-US" dirty="0" smtClean="0"/>
              <a:t>Replace hard hat after any impact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 and </a:t>
            </a:r>
            <a:r>
              <a:rPr lang="en-US" dirty="0" smtClean="0"/>
              <a:t>Leg Protection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Hazards include:</a:t>
            </a:r>
          </a:p>
          <a:p>
            <a:pPr lvl="1"/>
            <a:r>
              <a:rPr lang="en-US" dirty="0" smtClean="0"/>
              <a:t>Falling or rolling objects</a:t>
            </a:r>
          </a:p>
          <a:p>
            <a:pPr lvl="1"/>
            <a:r>
              <a:rPr lang="en-US" dirty="0" smtClean="0"/>
              <a:t>Crushing or penetrating materials</a:t>
            </a:r>
          </a:p>
          <a:p>
            <a:pPr lvl="1"/>
            <a:r>
              <a:rPr lang="en-US" dirty="0" smtClean="0"/>
              <a:t>Exposure to hot substances or to corrosive or poisonous materials</a:t>
            </a:r>
          </a:p>
          <a:p>
            <a:pPr lvl="1"/>
            <a:r>
              <a:rPr lang="en-US" dirty="0" smtClean="0"/>
              <a:t>Exposure to electrical hazards</a:t>
            </a:r>
          </a:p>
          <a:p>
            <a:r>
              <a:rPr lang="en-US" dirty="0" smtClean="0"/>
              <a:t>Foot and leg protection includes:</a:t>
            </a:r>
          </a:p>
          <a:p>
            <a:pPr lvl="1"/>
            <a:r>
              <a:rPr lang="en-US" dirty="0" smtClean="0"/>
              <a:t>Leggings</a:t>
            </a:r>
          </a:p>
          <a:p>
            <a:pPr lvl="1"/>
            <a:r>
              <a:rPr lang="en-US" dirty="0" smtClean="0"/>
              <a:t>Metatarsal guards</a:t>
            </a:r>
          </a:p>
          <a:p>
            <a:pPr lvl="1"/>
            <a:r>
              <a:rPr lang="en-US" dirty="0" smtClean="0"/>
              <a:t>Toe guards</a:t>
            </a:r>
          </a:p>
          <a:p>
            <a:pPr lvl="1"/>
            <a:r>
              <a:rPr lang="en-US" dirty="0" smtClean="0"/>
              <a:t>Combination foot and shin guards</a:t>
            </a:r>
          </a:p>
          <a:p>
            <a:pPr lvl="1"/>
            <a:r>
              <a:rPr lang="en-US" dirty="0" smtClean="0"/>
              <a:t>Safety shoes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rkPur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DarkPurple</Template>
  <TotalTime>207</TotalTime>
  <Words>610</Words>
  <Application>Microsoft Office PowerPoint</Application>
  <PresentationFormat>On-screen Show (4:3)</PresentationFormat>
  <Paragraphs>115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DarkPurple</vt:lpstr>
      <vt:lpstr>Using Personal Protective Equipment (PPE)</vt:lpstr>
      <vt:lpstr>PPE and Safety</vt:lpstr>
      <vt:lpstr>PPE and Safety</vt:lpstr>
      <vt:lpstr>PPE and Safety</vt:lpstr>
      <vt:lpstr>Eye and face protection</vt:lpstr>
      <vt:lpstr>Eye and Face Protection</vt:lpstr>
      <vt:lpstr>Head Protection</vt:lpstr>
      <vt:lpstr>Head Protection</vt:lpstr>
      <vt:lpstr>Foot and Leg Protection</vt:lpstr>
      <vt:lpstr>Hand and Arm Protection</vt:lpstr>
      <vt:lpstr>Hand and Arm Protection</vt:lpstr>
      <vt:lpstr>Body Protection</vt:lpstr>
      <vt:lpstr>Hearing Protection</vt:lpstr>
      <vt:lpstr>Workplace Hazards and Female Reproductive Health</vt:lpstr>
      <vt:lpstr>Workplace Hazards and Female Reproductive Health</vt:lpstr>
      <vt:lpstr>Workplace Hazards and Female Reproductive Health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personal protective equipment (ppe)</dc:title>
  <dc:creator>CMAIL</dc:creator>
  <cp:lastModifiedBy>Tracy Boyington</cp:lastModifiedBy>
  <cp:revision>22</cp:revision>
  <dcterms:created xsi:type="dcterms:W3CDTF">2008-05-14T13:18:18Z</dcterms:created>
  <dcterms:modified xsi:type="dcterms:W3CDTF">2018-06-26T14:21:50Z</dcterms:modified>
</cp:coreProperties>
</file>